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7"/>
    <p:restoredTop sz="94655"/>
  </p:normalViewPr>
  <p:slideViewPr>
    <p:cSldViewPr snapToGrid="0" snapToObjects="1">
      <p:cViewPr>
        <p:scale>
          <a:sx n="46" d="100"/>
          <a:sy n="46" d="100"/>
        </p:scale>
        <p:origin x="85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529503-006D-8547-BC29-AC916AB6F5E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FEAD2-3459-574D-8D6D-3D7853BD8768}">
      <dgm:prSet phldrT="[Text]"/>
      <dgm:spPr/>
      <dgm:t>
        <a:bodyPr/>
        <a:lstStyle/>
        <a:p>
          <a:r>
            <a:rPr lang="en-US"/>
            <a:t>Home</a:t>
          </a:r>
        </a:p>
      </dgm:t>
    </dgm:pt>
    <dgm:pt modelId="{9F2ADF83-B94A-6A49-8CEE-66610DF2CA71}" type="parTrans" cxnId="{85DC2A61-0472-334C-9A40-B4794328AEF6}">
      <dgm:prSet/>
      <dgm:spPr/>
      <dgm:t>
        <a:bodyPr/>
        <a:lstStyle/>
        <a:p>
          <a:endParaRPr lang="en-US"/>
        </a:p>
      </dgm:t>
    </dgm:pt>
    <dgm:pt modelId="{55B220A1-8CF9-D547-9BD4-7C67A5D89770}" type="sibTrans" cxnId="{85DC2A61-0472-334C-9A40-B4794328AEF6}">
      <dgm:prSet/>
      <dgm:spPr/>
      <dgm:t>
        <a:bodyPr/>
        <a:lstStyle/>
        <a:p>
          <a:endParaRPr lang="en-US"/>
        </a:p>
      </dgm:t>
    </dgm:pt>
    <dgm:pt modelId="{6E4779D0-CA40-7944-869A-621211751BAB}">
      <dgm:prSet phldrT="[Text]"/>
      <dgm:spPr/>
      <dgm:t>
        <a:bodyPr/>
        <a:lstStyle/>
        <a:p>
          <a:r>
            <a:rPr lang="en-US" dirty="0"/>
            <a:t>Classes</a:t>
          </a:r>
        </a:p>
      </dgm:t>
    </dgm:pt>
    <dgm:pt modelId="{99C59EDA-30EB-F54E-804F-F488D619BF46}" type="parTrans" cxnId="{30E897DD-F87D-054E-9123-003CD219695F}">
      <dgm:prSet/>
      <dgm:spPr/>
      <dgm:t>
        <a:bodyPr/>
        <a:lstStyle/>
        <a:p>
          <a:endParaRPr lang="en-US"/>
        </a:p>
      </dgm:t>
    </dgm:pt>
    <dgm:pt modelId="{4B4B2FB3-E9BD-A84D-8F85-18E49D7D1098}" type="sibTrans" cxnId="{30E897DD-F87D-054E-9123-003CD219695F}">
      <dgm:prSet/>
      <dgm:spPr/>
      <dgm:t>
        <a:bodyPr/>
        <a:lstStyle/>
        <a:p>
          <a:endParaRPr lang="en-US"/>
        </a:p>
      </dgm:t>
    </dgm:pt>
    <dgm:pt modelId="{F7C239D2-275E-324E-A669-F19919A79982}">
      <dgm:prSet phldrT="[Text]"/>
      <dgm:spPr/>
      <dgm:t>
        <a:bodyPr/>
        <a:lstStyle/>
        <a:p>
          <a:r>
            <a:rPr lang="en-US"/>
            <a:t>About</a:t>
          </a:r>
        </a:p>
      </dgm:t>
    </dgm:pt>
    <dgm:pt modelId="{D6B36F63-4614-BC47-8577-F38B8BA267E4}" type="parTrans" cxnId="{275DD881-9634-564E-8A7B-343A86848A56}">
      <dgm:prSet/>
      <dgm:spPr/>
      <dgm:t>
        <a:bodyPr/>
        <a:lstStyle/>
        <a:p>
          <a:endParaRPr lang="en-US"/>
        </a:p>
      </dgm:t>
    </dgm:pt>
    <dgm:pt modelId="{5C489817-E7FA-0249-8E4D-848CF3E7D2E6}" type="sibTrans" cxnId="{275DD881-9634-564E-8A7B-343A86848A56}">
      <dgm:prSet/>
      <dgm:spPr/>
      <dgm:t>
        <a:bodyPr/>
        <a:lstStyle/>
        <a:p>
          <a:endParaRPr lang="en-US"/>
        </a:p>
      </dgm:t>
    </dgm:pt>
    <dgm:pt modelId="{D306F90B-7086-6B41-B845-9F87BBD3F094}">
      <dgm:prSet phldrT="[Text]"/>
      <dgm:spPr/>
      <dgm:t>
        <a:bodyPr/>
        <a:lstStyle/>
        <a:p>
          <a:r>
            <a:rPr lang="en-US"/>
            <a:t>Gallery</a:t>
          </a:r>
        </a:p>
      </dgm:t>
    </dgm:pt>
    <dgm:pt modelId="{3E3B4FDD-D964-8849-94A8-D55F975E295F}" type="parTrans" cxnId="{4BE42AFE-0F4A-1D41-8937-2B182864978C}">
      <dgm:prSet/>
      <dgm:spPr/>
      <dgm:t>
        <a:bodyPr/>
        <a:lstStyle/>
        <a:p>
          <a:endParaRPr lang="en-US"/>
        </a:p>
      </dgm:t>
    </dgm:pt>
    <dgm:pt modelId="{6BFC61A6-3695-274C-BC37-387B5AC0D5C9}" type="sibTrans" cxnId="{4BE42AFE-0F4A-1D41-8937-2B182864978C}">
      <dgm:prSet/>
      <dgm:spPr/>
      <dgm:t>
        <a:bodyPr/>
        <a:lstStyle/>
        <a:p>
          <a:endParaRPr lang="en-US"/>
        </a:p>
      </dgm:t>
    </dgm:pt>
    <dgm:pt modelId="{A8A59836-D683-0747-A52F-74B77F0D0110}">
      <dgm:prSet phldrT="[Text]"/>
      <dgm:spPr/>
      <dgm:t>
        <a:bodyPr/>
        <a:lstStyle/>
        <a:p>
          <a:r>
            <a:rPr lang="en-US"/>
            <a:t>Contact</a:t>
          </a:r>
        </a:p>
      </dgm:t>
    </dgm:pt>
    <dgm:pt modelId="{BFA3F9A6-7CD0-AC46-B5C7-365BFD600290}" type="parTrans" cxnId="{6C331E14-ACB0-8E46-8726-0884860F1B28}">
      <dgm:prSet/>
      <dgm:spPr/>
      <dgm:t>
        <a:bodyPr/>
        <a:lstStyle/>
        <a:p>
          <a:endParaRPr lang="en-US"/>
        </a:p>
      </dgm:t>
    </dgm:pt>
    <dgm:pt modelId="{753985FC-4C20-9D4B-A656-8A6BFA10D48F}" type="sibTrans" cxnId="{6C331E14-ACB0-8E46-8726-0884860F1B28}">
      <dgm:prSet/>
      <dgm:spPr/>
      <dgm:t>
        <a:bodyPr/>
        <a:lstStyle/>
        <a:p>
          <a:endParaRPr lang="en-US"/>
        </a:p>
      </dgm:t>
    </dgm:pt>
    <dgm:pt modelId="{871A3792-2661-4949-8F79-C08266D7BE2D}" type="pres">
      <dgm:prSet presAssocID="{6A529503-006D-8547-BC29-AC916AB6F5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30B1C62-FE04-A842-8D78-39D347669F97}" type="pres">
      <dgm:prSet presAssocID="{5F1FEAD2-3459-574D-8D6D-3D7853BD8768}" presName="hierRoot1" presStyleCnt="0"/>
      <dgm:spPr/>
    </dgm:pt>
    <dgm:pt modelId="{CFC00F81-9160-6E4B-94BB-951FE4005B6E}" type="pres">
      <dgm:prSet presAssocID="{5F1FEAD2-3459-574D-8D6D-3D7853BD8768}" presName="composite" presStyleCnt="0"/>
      <dgm:spPr/>
    </dgm:pt>
    <dgm:pt modelId="{7A6A5BA8-7BCF-AE4C-B709-B710603B89E0}" type="pres">
      <dgm:prSet presAssocID="{5F1FEAD2-3459-574D-8D6D-3D7853BD8768}" presName="background" presStyleLbl="node0" presStyleIdx="0" presStyleCnt="5"/>
      <dgm:spPr/>
    </dgm:pt>
    <dgm:pt modelId="{7BE00662-47AF-5142-BB1C-BEF23CF99688}" type="pres">
      <dgm:prSet presAssocID="{5F1FEAD2-3459-574D-8D6D-3D7853BD8768}" presName="text" presStyleLbl="fgAcc0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EFC0A8-4915-4940-8E31-AC2EEC192DA0}" type="pres">
      <dgm:prSet presAssocID="{5F1FEAD2-3459-574D-8D6D-3D7853BD8768}" presName="hierChild2" presStyleCnt="0"/>
      <dgm:spPr/>
    </dgm:pt>
    <dgm:pt modelId="{9C881695-D7AC-364B-9244-169CE5EF1EFB}" type="pres">
      <dgm:prSet presAssocID="{F7C239D2-275E-324E-A669-F19919A79982}" presName="hierRoot1" presStyleCnt="0"/>
      <dgm:spPr/>
    </dgm:pt>
    <dgm:pt modelId="{E088557C-9F5D-BF4E-9B66-928E4A109BBF}" type="pres">
      <dgm:prSet presAssocID="{F7C239D2-275E-324E-A669-F19919A79982}" presName="composite" presStyleCnt="0"/>
      <dgm:spPr/>
    </dgm:pt>
    <dgm:pt modelId="{6BB94BC9-405A-7244-9B95-AFABAE9B0CD0}" type="pres">
      <dgm:prSet presAssocID="{F7C239D2-275E-324E-A669-F19919A79982}" presName="background" presStyleLbl="node0" presStyleIdx="1" presStyleCnt="5"/>
      <dgm:spPr/>
    </dgm:pt>
    <dgm:pt modelId="{011D498E-D717-134C-ABC1-B48C9E19FF20}" type="pres">
      <dgm:prSet presAssocID="{F7C239D2-275E-324E-A669-F19919A79982}" presName="text" presStyleLbl="fgAcc0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B0E739-2724-5F4C-9A23-D8E37D2DD517}" type="pres">
      <dgm:prSet presAssocID="{F7C239D2-275E-324E-A669-F19919A79982}" presName="hierChild2" presStyleCnt="0"/>
      <dgm:spPr/>
    </dgm:pt>
    <dgm:pt modelId="{E0FEC0A3-A1D0-A14E-94E9-99E809197BF3}" type="pres">
      <dgm:prSet presAssocID="{6E4779D0-CA40-7944-869A-621211751BAB}" presName="hierRoot1" presStyleCnt="0"/>
      <dgm:spPr/>
    </dgm:pt>
    <dgm:pt modelId="{11BCD905-46DF-EC4C-897D-499D9E9715C7}" type="pres">
      <dgm:prSet presAssocID="{6E4779D0-CA40-7944-869A-621211751BAB}" presName="composite" presStyleCnt="0"/>
      <dgm:spPr/>
    </dgm:pt>
    <dgm:pt modelId="{23C36926-F1DF-9549-9BF8-22729174DC98}" type="pres">
      <dgm:prSet presAssocID="{6E4779D0-CA40-7944-869A-621211751BAB}" presName="background" presStyleLbl="node0" presStyleIdx="2" presStyleCnt="5"/>
      <dgm:spPr/>
    </dgm:pt>
    <dgm:pt modelId="{DA1DE299-6D23-9542-B455-86847D3836A9}" type="pres">
      <dgm:prSet presAssocID="{6E4779D0-CA40-7944-869A-621211751BAB}" presName="text" presStyleLbl="fgAcc0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58ACD0-EAA5-FA4E-BBAE-3FB76466BCC2}" type="pres">
      <dgm:prSet presAssocID="{6E4779D0-CA40-7944-869A-621211751BAB}" presName="hierChild2" presStyleCnt="0"/>
      <dgm:spPr/>
    </dgm:pt>
    <dgm:pt modelId="{6A2EDBE3-B5F2-0C40-B60D-FC8DC9F632EC}" type="pres">
      <dgm:prSet presAssocID="{A8A59836-D683-0747-A52F-74B77F0D0110}" presName="hierRoot1" presStyleCnt="0"/>
      <dgm:spPr/>
    </dgm:pt>
    <dgm:pt modelId="{6F2888E4-2313-994A-87CF-E931443D5D39}" type="pres">
      <dgm:prSet presAssocID="{A8A59836-D683-0747-A52F-74B77F0D0110}" presName="composite" presStyleCnt="0"/>
      <dgm:spPr/>
    </dgm:pt>
    <dgm:pt modelId="{E5F3D6EB-AFC7-044C-B42D-3656B37B4DA9}" type="pres">
      <dgm:prSet presAssocID="{A8A59836-D683-0747-A52F-74B77F0D0110}" presName="background" presStyleLbl="node0" presStyleIdx="3" presStyleCnt="5"/>
      <dgm:spPr/>
    </dgm:pt>
    <dgm:pt modelId="{0C85B50C-CD81-6345-8ED0-007775F6909C}" type="pres">
      <dgm:prSet presAssocID="{A8A59836-D683-0747-A52F-74B77F0D0110}" presName="text" presStyleLbl="fgAcc0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C3460-6085-5E4B-A74C-4C5A8E46D8BD}" type="pres">
      <dgm:prSet presAssocID="{A8A59836-D683-0747-A52F-74B77F0D0110}" presName="hierChild2" presStyleCnt="0"/>
      <dgm:spPr/>
    </dgm:pt>
    <dgm:pt modelId="{E7D439FD-A518-134C-8F86-7B05E2E9464F}" type="pres">
      <dgm:prSet presAssocID="{D306F90B-7086-6B41-B845-9F87BBD3F094}" presName="hierRoot1" presStyleCnt="0"/>
      <dgm:spPr/>
    </dgm:pt>
    <dgm:pt modelId="{7EDD333F-3199-4440-8035-BF1CDF3D09FC}" type="pres">
      <dgm:prSet presAssocID="{D306F90B-7086-6B41-B845-9F87BBD3F094}" presName="composite" presStyleCnt="0"/>
      <dgm:spPr/>
    </dgm:pt>
    <dgm:pt modelId="{01542FD4-D46B-5641-ACEF-4B41312724BB}" type="pres">
      <dgm:prSet presAssocID="{D306F90B-7086-6B41-B845-9F87BBD3F094}" presName="background" presStyleLbl="node0" presStyleIdx="4" presStyleCnt="5"/>
      <dgm:spPr/>
    </dgm:pt>
    <dgm:pt modelId="{C46F8E89-A34D-844E-BA01-1FF90828BCF6}" type="pres">
      <dgm:prSet presAssocID="{D306F90B-7086-6B41-B845-9F87BBD3F094}" presName="text" presStyleLbl="fgAcc0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4C986F-B258-2144-8FCF-F3E657D06E59}" type="pres">
      <dgm:prSet presAssocID="{D306F90B-7086-6B41-B845-9F87BBD3F094}" presName="hierChild2" presStyleCnt="0"/>
      <dgm:spPr/>
    </dgm:pt>
  </dgm:ptLst>
  <dgm:cxnLst>
    <dgm:cxn modelId="{D68DE754-CED3-824D-AF51-6DD787C35EAD}" type="presOf" srcId="{A8A59836-D683-0747-A52F-74B77F0D0110}" destId="{0C85B50C-CD81-6345-8ED0-007775F6909C}" srcOrd="0" destOrd="0" presId="urn:microsoft.com/office/officeart/2005/8/layout/hierarchy1"/>
    <dgm:cxn modelId="{275DD881-9634-564E-8A7B-343A86848A56}" srcId="{6A529503-006D-8547-BC29-AC916AB6F5EB}" destId="{F7C239D2-275E-324E-A669-F19919A79982}" srcOrd="1" destOrd="0" parTransId="{D6B36F63-4614-BC47-8577-F38B8BA267E4}" sibTransId="{5C489817-E7FA-0249-8E4D-848CF3E7D2E6}"/>
    <dgm:cxn modelId="{CBE3B234-7D50-794C-9F4C-90AE11EDE765}" type="presOf" srcId="{5F1FEAD2-3459-574D-8D6D-3D7853BD8768}" destId="{7BE00662-47AF-5142-BB1C-BEF23CF99688}" srcOrd="0" destOrd="0" presId="urn:microsoft.com/office/officeart/2005/8/layout/hierarchy1"/>
    <dgm:cxn modelId="{4BE42AFE-0F4A-1D41-8937-2B182864978C}" srcId="{6A529503-006D-8547-BC29-AC916AB6F5EB}" destId="{D306F90B-7086-6B41-B845-9F87BBD3F094}" srcOrd="4" destOrd="0" parTransId="{3E3B4FDD-D964-8849-94A8-D55F975E295F}" sibTransId="{6BFC61A6-3695-274C-BC37-387B5AC0D5C9}"/>
    <dgm:cxn modelId="{85DC2A61-0472-334C-9A40-B4794328AEF6}" srcId="{6A529503-006D-8547-BC29-AC916AB6F5EB}" destId="{5F1FEAD2-3459-574D-8D6D-3D7853BD8768}" srcOrd="0" destOrd="0" parTransId="{9F2ADF83-B94A-6A49-8CEE-66610DF2CA71}" sibTransId="{55B220A1-8CF9-D547-9BD4-7C67A5D89770}"/>
    <dgm:cxn modelId="{F91BB925-61F3-8943-AB20-85B67692A467}" type="presOf" srcId="{F7C239D2-275E-324E-A669-F19919A79982}" destId="{011D498E-D717-134C-ABC1-B48C9E19FF20}" srcOrd="0" destOrd="0" presId="urn:microsoft.com/office/officeart/2005/8/layout/hierarchy1"/>
    <dgm:cxn modelId="{416DF13B-9942-5748-B96B-897E4CCB5F2B}" type="presOf" srcId="{6A529503-006D-8547-BC29-AC916AB6F5EB}" destId="{871A3792-2661-4949-8F79-C08266D7BE2D}" srcOrd="0" destOrd="0" presId="urn:microsoft.com/office/officeart/2005/8/layout/hierarchy1"/>
    <dgm:cxn modelId="{6C331E14-ACB0-8E46-8726-0884860F1B28}" srcId="{6A529503-006D-8547-BC29-AC916AB6F5EB}" destId="{A8A59836-D683-0747-A52F-74B77F0D0110}" srcOrd="3" destOrd="0" parTransId="{BFA3F9A6-7CD0-AC46-B5C7-365BFD600290}" sibTransId="{753985FC-4C20-9D4B-A656-8A6BFA10D48F}"/>
    <dgm:cxn modelId="{D066327B-8817-C54D-BF7C-EB64EFC0E3BF}" type="presOf" srcId="{6E4779D0-CA40-7944-869A-621211751BAB}" destId="{DA1DE299-6D23-9542-B455-86847D3836A9}" srcOrd="0" destOrd="0" presId="urn:microsoft.com/office/officeart/2005/8/layout/hierarchy1"/>
    <dgm:cxn modelId="{30E897DD-F87D-054E-9123-003CD219695F}" srcId="{6A529503-006D-8547-BC29-AC916AB6F5EB}" destId="{6E4779D0-CA40-7944-869A-621211751BAB}" srcOrd="2" destOrd="0" parTransId="{99C59EDA-30EB-F54E-804F-F488D619BF46}" sibTransId="{4B4B2FB3-E9BD-A84D-8F85-18E49D7D1098}"/>
    <dgm:cxn modelId="{5B12844E-405B-6142-A923-13DF79418C55}" type="presOf" srcId="{D306F90B-7086-6B41-B845-9F87BBD3F094}" destId="{C46F8E89-A34D-844E-BA01-1FF90828BCF6}" srcOrd="0" destOrd="0" presId="urn:microsoft.com/office/officeart/2005/8/layout/hierarchy1"/>
    <dgm:cxn modelId="{2E167003-0D43-C143-A467-7933761C978E}" type="presParOf" srcId="{871A3792-2661-4949-8F79-C08266D7BE2D}" destId="{930B1C62-FE04-A842-8D78-39D347669F97}" srcOrd="0" destOrd="0" presId="urn:microsoft.com/office/officeart/2005/8/layout/hierarchy1"/>
    <dgm:cxn modelId="{16A55775-0FBA-7F42-AA5A-38DF05130DF8}" type="presParOf" srcId="{930B1C62-FE04-A842-8D78-39D347669F97}" destId="{CFC00F81-9160-6E4B-94BB-951FE4005B6E}" srcOrd="0" destOrd="0" presId="urn:microsoft.com/office/officeart/2005/8/layout/hierarchy1"/>
    <dgm:cxn modelId="{7E9CDD93-C360-1645-A712-759466B56594}" type="presParOf" srcId="{CFC00F81-9160-6E4B-94BB-951FE4005B6E}" destId="{7A6A5BA8-7BCF-AE4C-B709-B710603B89E0}" srcOrd="0" destOrd="0" presId="urn:microsoft.com/office/officeart/2005/8/layout/hierarchy1"/>
    <dgm:cxn modelId="{29F1DDA6-863A-8B4F-B19E-3CD25B4266CB}" type="presParOf" srcId="{CFC00F81-9160-6E4B-94BB-951FE4005B6E}" destId="{7BE00662-47AF-5142-BB1C-BEF23CF99688}" srcOrd="1" destOrd="0" presId="urn:microsoft.com/office/officeart/2005/8/layout/hierarchy1"/>
    <dgm:cxn modelId="{A125438C-D02B-134D-BDC3-CC830DB180B4}" type="presParOf" srcId="{930B1C62-FE04-A842-8D78-39D347669F97}" destId="{7DEFC0A8-4915-4940-8E31-AC2EEC192DA0}" srcOrd="1" destOrd="0" presId="urn:microsoft.com/office/officeart/2005/8/layout/hierarchy1"/>
    <dgm:cxn modelId="{CBFB12A4-8287-8649-AAE9-BAB63F20B514}" type="presParOf" srcId="{871A3792-2661-4949-8F79-C08266D7BE2D}" destId="{9C881695-D7AC-364B-9244-169CE5EF1EFB}" srcOrd="1" destOrd="0" presId="urn:microsoft.com/office/officeart/2005/8/layout/hierarchy1"/>
    <dgm:cxn modelId="{C8E25BD9-DE94-FF4B-A6D0-DCA7B0A21B7A}" type="presParOf" srcId="{9C881695-D7AC-364B-9244-169CE5EF1EFB}" destId="{E088557C-9F5D-BF4E-9B66-928E4A109BBF}" srcOrd="0" destOrd="0" presId="urn:microsoft.com/office/officeart/2005/8/layout/hierarchy1"/>
    <dgm:cxn modelId="{EB487545-5B9A-E14E-88AB-8C9464375F6C}" type="presParOf" srcId="{E088557C-9F5D-BF4E-9B66-928E4A109BBF}" destId="{6BB94BC9-405A-7244-9B95-AFABAE9B0CD0}" srcOrd="0" destOrd="0" presId="urn:microsoft.com/office/officeart/2005/8/layout/hierarchy1"/>
    <dgm:cxn modelId="{1690B851-C858-FF41-9E7B-1CC5F2C37884}" type="presParOf" srcId="{E088557C-9F5D-BF4E-9B66-928E4A109BBF}" destId="{011D498E-D717-134C-ABC1-B48C9E19FF20}" srcOrd="1" destOrd="0" presId="urn:microsoft.com/office/officeart/2005/8/layout/hierarchy1"/>
    <dgm:cxn modelId="{35EBC5DC-8926-7042-8A04-523B43E519CF}" type="presParOf" srcId="{9C881695-D7AC-364B-9244-169CE5EF1EFB}" destId="{AFB0E739-2724-5F4C-9A23-D8E37D2DD517}" srcOrd="1" destOrd="0" presId="urn:microsoft.com/office/officeart/2005/8/layout/hierarchy1"/>
    <dgm:cxn modelId="{1B7CA8A6-597C-1443-8C50-9B788D3C5598}" type="presParOf" srcId="{871A3792-2661-4949-8F79-C08266D7BE2D}" destId="{E0FEC0A3-A1D0-A14E-94E9-99E809197BF3}" srcOrd="2" destOrd="0" presId="urn:microsoft.com/office/officeart/2005/8/layout/hierarchy1"/>
    <dgm:cxn modelId="{9B6A5ADC-253E-A142-925C-8FF38389616F}" type="presParOf" srcId="{E0FEC0A3-A1D0-A14E-94E9-99E809197BF3}" destId="{11BCD905-46DF-EC4C-897D-499D9E9715C7}" srcOrd="0" destOrd="0" presId="urn:microsoft.com/office/officeart/2005/8/layout/hierarchy1"/>
    <dgm:cxn modelId="{60E03712-3535-F74F-A5C5-3884D2F6C89C}" type="presParOf" srcId="{11BCD905-46DF-EC4C-897D-499D9E9715C7}" destId="{23C36926-F1DF-9549-9BF8-22729174DC98}" srcOrd="0" destOrd="0" presId="urn:microsoft.com/office/officeart/2005/8/layout/hierarchy1"/>
    <dgm:cxn modelId="{29FCD46E-9F69-D344-BE43-7981C6CDCAB6}" type="presParOf" srcId="{11BCD905-46DF-EC4C-897D-499D9E9715C7}" destId="{DA1DE299-6D23-9542-B455-86847D3836A9}" srcOrd="1" destOrd="0" presId="urn:microsoft.com/office/officeart/2005/8/layout/hierarchy1"/>
    <dgm:cxn modelId="{8D88A1B5-7E98-1D4D-85E2-01D2442C89A9}" type="presParOf" srcId="{E0FEC0A3-A1D0-A14E-94E9-99E809197BF3}" destId="{1758ACD0-EAA5-FA4E-BBAE-3FB76466BCC2}" srcOrd="1" destOrd="0" presId="urn:microsoft.com/office/officeart/2005/8/layout/hierarchy1"/>
    <dgm:cxn modelId="{F7E39C37-A3F3-3741-93B1-20876CEBD644}" type="presParOf" srcId="{871A3792-2661-4949-8F79-C08266D7BE2D}" destId="{6A2EDBE3-B5F2-0C40-B60D-FC8DC9F632EC}" srcOrd="3" destOrd="0" presId="urn:microsoft.com/office/officeart/2005/8/layout/hierarchy1"/>
    <dgm:cxn modelId="{82563F7C-426C-2749-8B1A-12D94E51B359}" type="presParOf" srcId="{6A2EDBE3-B5F2-0C40-B60D-FC8DC9F632EC}" destId="{6F2888E4-2313-994A-87CF-E931443D5D39}" srcOrd="0" destOrd="0" presId="urn:microsoft.com/office/officeart/2005/8/layout/hierarchy1"/>
    <dgm:cxn modelId="{A03882DE-018E-B74B-B6BB-6E0935039915}" type="presParOf" srcId="{6F2888E4-2313-994A-87CF-E931443D5D39}" destId="{E5F3D6EB-AFC7-044C-B42D-3656B37B4DA9}" srcOrd="0" destOrd="0" presId="urn:microsoft.com/office/officeart/2005/8/layout/hierarchy1"/>
    <dgm:cxn modelId="{F32796D1-7560-D54B-8CA6-C82E8B8EA66F}" type="presParOf" srcId="{6F2888E4-2313-994A-87CF-E931443D5D39}" destId="{0C85B50C-CD81-6345-8ED0-007775F6909C}" srcOrd="1" destOrd="0" presId="urn:microsoft.com/office/officeart/2005/8/layout/hierarchy1"/>
    <dgm:cxn modelId="{0DD1735F-DF20-1A4C-9217-ECF989AC35A3}" type="presParOf" srcId="{6A2EDBE3-B5F2-0C40-B60D-FC8DC9F632EC}" destId="{7D6C3460-6085-5E4B-A74C-4C5A8E46D8BD}" srcOrd="1" destOrd="0" presId="urn:microsoft.com/office/officeart/2005/8/layout/hierarchy1"/>
    <dgm:cxn modelId="{F67234A4-8426-D04C-BAB5-2072B7479C51}" type="presParOf" srcId="{871A3792-2661-4949-8F79-C08266D7BE2D}" destId="{E7D439FD-A518-134C-8F86-7B05E2E9464F}" srcOrd="4" destOrd="0" presId="urn:microsoft.com/office/officeart/2005/8/layout/hierarchy1"/>
    <dgm:cxn modelId="{A8EFFD66-A562-3A4F-80F2-73D559A9F3A4}" type="presParOf" srcId="{E7D439FD-A518-134C-8F86-7B05E2E9464F}" destId="{7EDD333F-3199-4440-8035-BF1CDF3D09FC}" srcOrd="0" destOrd="0" presId="urn:microsoft.com/office/officeart/2005/8/layout/hierarchy1"/>
    <dgm:cxn modelId="{ECDA348C-7F4C-2F48-90E0-65595137CF94}" type="presParOf" srcId="{7EDD333F-3199-4440-8035-BF1CDF3D09FC}" destId="{01542FD4-D46B-5641-ACEF-4B41312724BB}" srcOrd="0" destOrd="0" presId="urn:microsoft.com/office/officeart/2005/8/layout/hierarchy1"/>
    <dgm:cxn modelId="{01923BEA-877C-6D4A-92A9-5B4086E53424}" type="presParOf" srcId="{7EDD333F-3199-4440-8035-BF1CDF3D09FC}" destId="{C46F8E89-A34D-844E-BA01-1FF90828BCF6}" srcOrd="1" destOrd="0" presId="urn:microsoft.com/office/officeart/2005/8/layout/hierarchy1"/>
    <dgm:cxn modelId="{5B4E2E3E-3782-CD48-AB37-75A36A891EF7}" type="presParOf" srcId="{E7D439FD-A518-134C-8F86-7B05E2E9464F}" destId="{A34C986F-B258-2144-8FCF-F3E657D06E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A5BA8-7BCF-AE4C-B709-B710603B89E0}">
      <dsp:nvSpPr>
        <dsp:cNvPr id="0" name=""/>
        <dsp:cNvSpPr/>
      </dsp:nvSpPr>
      <dsp:spPr>
        <a:xfrm>
          <a:off x="3281" y="498932"/>
          <a:ext cx="1599106" cy="1015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E00662-47AF-5142-BB1C-BEF23CF99688}">
      <dsp:nvSpPr>
        <dsp:cNvPr id="0" name=""/>
        <dsp:cNvSpPr/>
      </dsp:nvSpPr>
      <dsp:spPr>
        <a:xfrm>
          <a:off x="180960" y="667726"/>
          <a:ext cx="1599106" cy="1015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Home</a:t>
          </a:r>
        </a:p>
      </dsp:txBody>
      <dsp:txXfrm>
        <a:off x="210701" y="697467"/>
        <a:ext cx="1539624" cy="955950"/>
      </dsp:txXfrm>
    </dsp:sp>
    <dsp:sp modelId="{6BB94BC9-405A-7244-9B95-AFABAE9B0CD0}">
      <dsp:nvSpPr>
        <dsp:cNvPr id="0" name=""/>
        <dsp:cNvSpPr/>
      </dsp:nvSpPr>
      <dsp:spPr>
        <a:xfrm>
          <a:off x="1957744" y="498932"/>
          <a:ext cx="1599106" cy="1015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1D498E-D717-134C-ABC1-B48C9E19FF20}">
      <dsp:nvSpPr>
        <dsp:cNvPr id="0" name=""/>
        <dsp:cNvSpPr/>
      </dsp:nvSpPr>
      <dsp:spPr>
        <a:xfrm>
          <a:off x="2135423" y="667726"/>
          <a:ext cx="1599106" cy="1015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About</a:t>
          </a:r>
        </a:p>
      </dsp:txBody>
      <dsp:txXfrm>
        <a:off x="2165164" y="697467"/>
        <a:ext cx="1539624" cy="955950"/>
      </dsp:txXfrm>
    </dsp:sp>
    <dsp:sp modelId="{23C36926-F1DF-9549-9BF8-22729174DC98}">
      <dsp:nvSpPr>
        <dsp:cNvPr id="0" name=""/>
        <dsp:cNvSpPr/>
      </dsp:nvSpPr>
      <dsp:spPr>
        <a:xfrm>
          <a:off x="3912207" y="498932"/>
          <a:ext cx="1599106" cy="1015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DE299-6D23-9542-B455-86847D3836A9}">
      <dsp:nvSpPr>
        <dsp:cNvPr id="0" name=""/>
        <dsp:cNvSpPr/>
      </dsp:nvSpPr>
      <dsp:spPr>
        <a:xfrm>
          <a:off x="4089886" y="667726"/>
          <a:ext cx="1599106" cy="1015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Classes</a:t>
          </a:r>
        </a:p>
      </dsp:txBody>
      <dsp:txXfrm>
        <a:off x="4119627" y="697467"/>
        <a:ext cx="1539624" cy="955950"/>
      </dsp:txXfrm>
    </dsp:sp>
    <dsp:sp modelId="{E5F3D6EB-AFC7-044C-B42D-3656B37B4DA9}">
      <dsp:nvSpPr>
        <dsp:cNvPr id="0" name=""/>
        <dsp:cNvSpPr/>
      </dsp:nvSpPr>
      <dsp:spPr>
        <a:xfrm>
          <a:off x="5866670" y="498932"/>
          <a:ext cx="1599106" cy="1015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85B50C-CD81-6345-8ED0-007775F6909C}">
      <dsp:nvSpPr>
        <dsp:cNvPr id="0" name=""/>
        <dsp:cNvSpPr/>
      </dsp:nvSpPr>
      <dsp:spPr>
        <a:xfrm>
          <a:off x="6044349" y="667726"/>
          <a:ext cx="1599106" cy="1015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Contact</a:t>
          </a:r>
        </a:p>
      </dsp:txBody>
      <dsp:txXfrm>
        <a:off x="6074090" y="697467"/>
        <a:ext cx="1539624" cy="955950"/>
      </dsp:txXfrm>
    </dsp:sp>
    <dsp:sp modelId="{01542FD4-D46B-5641-ACEF-4B41312724BB}">
      <dsp:nvSpPr>
        <dsp:cNvPr id="0" name=""/>
        <dsp:cNvSpPr/>
      </dsp:nvSpPr>
      <dsp:spPr>
        <a:xfrm>
          <a:off x="7821133" y="498932"/>
          <a:ext cx="1599106" cy="1015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F8E89-A34D-844E-BA01-1FF90828BCF6}">
      <dsp:nvSpPr>
        <dsp:cNvPr id="0" name=""/>
        <dsp:cNvSpPr/>
      </dsp:nvSpPr>
      <dsp:spPr>
        <a:xfrm>
          <a:off x="7998812" y="667726"/>
          <a:ext cx="1599106" cy="1015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Gallery</a:t>
          </a:r>
        </a:p>
      </dsp:txBody>
      <dsp:txXfrm>
        <a:off x="8028553" y="697467"/>
        <a:ext cx="1539624" cy="95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wholecaboodl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Jane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805681"/>
              </p:ext>
            </p:extLst>
          </p:nvPr>
        </p:nvGraphicFramePr>
        <p:xfrm>
          <a:off x="1371600" y="2366710"/>
          <a:ext cx="9601200" cy="218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1600" y="4743811"/>
            <a:ext cx="998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0" lvl="5" indent="-285750">
              <a:buFont typeface="Arial" charset="0"/>
              <a:buChar char="•"/>
            </a:pPr>
            <a:r>
              <a:rPr lang="en-US" dirty="0" smtClean="0"/>
              <a:t>My website will follow a one-page scroll website. </a:t>
            </a:r>
          </a:p>
          <a:p>
            <a:pPr marL="2571750" lvl="5" indent="-285750">
              <a:buFont typeface="Arial" charset="0"/>
              <a:buChar char="•"/>
            </a:pPr>
            <a:r>
              <a:rPr lang="en-US" dirty="0" smtClean="0"/>
              <a:t>The pages of my website will follow this order.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68274" y="4356761"/>
            <a:ext cx="6303818" cy="1588077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://www.thewholecaboodle.com/</a:t>
            </a:r>
            <a:endParaRPr lang="en-US" dirty="0"/>
          </a:p>
          <a:p>
            <a:pPr lvl="1"/>
            <a:r>
              <a:rPr lang="en-US" i="0" dirty="0"/>
              <a:t>I was inspired by the buttons used on the side of the page to navigate through the different sections. </a:t>
            </a:r>
          </a:p>
          <a:p>
            <a:pPr lvl="1"/>
            <a:endParaRPr lang="en-US" i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29497"/>
            <a:ext cx="3772980" cy="244260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15" y="1428750"/>
            <a:ext cx="3772980" cy="2452255"/>
          </a:xfrm>
          <a:prstGeom prst="rect">
            <a:avLst/>
          </a:prstGeom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1452591" y="2023012"/>
            <a:ext cx="6303818" cy="158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http://adam.co/</a:t>
            </a:r>
          </a:p>
          <a:p>
            <a:pPr lvl="1"/>
            <a:r>
              <a:rPr lang="en-US" i="0" dirty="0" smtClean="0"/>
              <a:t>I liked how this page was set up using a one-page format, and I loosely based my website format on this one. 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1259790"/>
            <a:ext cx="5211762" cy="4027270"/>
          </a:xfrm>
        </p:spPr>
      </p:pic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will be a big image covering the entirety of the screen.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boxes will be partially transparent so that the viewer can see the image.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buttons on the side are used to navigate the pages.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navigation bar will be fixed.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1259790"/>
            <a:ext cx="5211762" cy="402727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is the About page that will have text about the studio in general.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 am not sure if I will be adding images to this page, but I will only have pages for now.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second button on the right will correspond to this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1259790"/>
            <a:ext cx="5211762" cy="402727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page will show the different classes offered.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will be images for the background of the boxes, and it will state what the class is.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the viewer presses the plus button, there will be a pop up window on the rectangle of the box explaining more about the class.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1259790"/>
            <a:ext cx="5211762" cy="402727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will be multiple locations for the studio.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will be different tabs for each location.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location will show the different locations using google maps. There will also be different hours.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email will have a pop-up window so that the user can easily email the studio. </a:t>
            </a:r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8" y="1259790"/>
            <a:ext cx="5211762" cy="402727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page will have different images of art from the studio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will also be a back to the top button so that the viewer can go to the top of the page quicker.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hovering over there will be an transparent hover effect.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viewer will also be able to click the image, and the image will come up in a pop-up window and be bigger in size.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57</TotalTime>
  <Words>372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Franklin Gothic Book</vt:lpstr>
      <vt:lpstr>Arial</vt:lpstr>
      <vt:lpstr>Crop</vt:lpstr>
      <vt:lpstr>Final Proposal</vt:lpstr>
      <vt:lpstr>Site Map</vt:lpstr>
      <vt:lpstr>Inspiration </vt:lpstr>
      <vt:lpstr>Home Page</vt:lpstr>
      <vt:lpstr>About Page</vt:lpstr>
      <vt:lpstr>Classes Page</vt:lpstr>
      <vt:lpstr>Contact Page</vt:lpstr>
      <vt:lpstr>Gallery Page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Proposal</dc:title>
  <dc:creator>Microsoft Office User</dc:creator>
  <cp:lastModifiedBy>Microsoft Office User</cp:lastModifiedBy>
  <cp:revision>9</cp:revision>
  <dcterms:created xsi:type="dcterms:W3CDTF">2017-04-16T22:42:01Z</dcterms:created>
  <dcterms:modified xsi:type="dcterms:W3CDTF">2017-04-17T01:26:05Z</dcterms:modified>
</cp:coreProperties>
</file>